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4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4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6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_rels/presentation.xml.rels" ContentType="application/vnd.openxmlformats-package.relationships+xml"/>
  <Override PartName="/ppt/media/image1.jpeg" ContentType="image/jpeg"/>
  <Override PartName="/ppt/media/image10.png" ContentType="image/pn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9.png" ContentType="image/png"/>
  <Override PartName="/ppt/media/image7.png" ContentType="image/png"/>
  <Override PartName="/ppt/media/image8.png" ContentType="image/png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72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51435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4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media/image1.jpe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tBDfr" TargetMode="Externa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9;p2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1" name="Google Shape;10;p2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228600" y="1713240"/>
            <a:ext cx="7600680" cy="2899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65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6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99;p19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34" name="Google Shape;100;p19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28600" y="1879200"/>
            <a:ext cx="2405160" cy="138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5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109;p20" descr=""/>
          <p:cNvPicPr/>
          <p:nvPr/>
        </p:nvPicPr>
        <p:blipFill>
          <a:blip r:embed="rId2"/>
          <a:srcRect l="14225" t="13766" r="731" b="1191"/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37" name="Google Shape;110;p20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14;p3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40" name="Google Shape;15;p3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228600" y="1196280"/>
            <a:ext cx="6984720" cy="227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5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5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title"/>
          </p:nvPr>
        </p:nvSpPr>
        <p:spPr>
          <a:xfrm>
            <a:off x="228600" y="3396960"/>
            <a:ext cx="1235520" cy="110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8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121;p21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44" name="Google Shape;122;p21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618880" y="1866960"/>
            <a:ext cx="329616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40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title"/>
          </p:nvPr>
        </p:nvSpPr>
        <p:spPr>
          <a:xfrm>
            <a:off x="228600" y="3162240"/>
            <a:ext cx="4752360" cy="954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50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5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title"/>
          </p:nvPr>
        </p:nvSpPr>
        <p:spPr>
          <a:xfrm>
            <a:off x="5618880" y="544680"/>
            <a:ext cx="3296160" cy="799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40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4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130;p22" descr=""/>
          <p:cNvPicPr/>
          <p:nvPr/>
        </p:nvPicPr>
        <p:blipFill>
          <a:blip r:embed="rId2"/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49" name="Google Shape;131;p22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228600" y="2672280"/>
            <a:ext cx="5343840" cy="1107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1" name="Google Shape;134;p22"/>
          <p:cNvSpPr/>
          <p:nvPr/>
        </p:nvSpPr>
        <p:spPr>
          <a:xfrm>
            <a:off x="6395760" y="392400"/>
            <a:ext cx="2519280" cy="79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 defTabSz="914400">
              <a:lnSpc>
                <a:spcPct val="100000"/>
              </a:lnSpc>
              <a:spcBef>
                <a:spcPts val="300"/>
              </a:spcBef>
              <a:tabLst>
                <a:tab algn="l" pos="0"/>
              </a:tabLst>
            </a:pPr>
            <a:r>
              <a:rPr b="1" lang="en" sz="1000" strike="noStrike" u="none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CREDITS:</a:t>
            </a: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 This presentation template was created by </a:t>
            </a:r>
            <a:r>
              <a:rPr b="1" lang="en" sz="1000" strike="noStrike" u="sng">
                <a:solidFill>
                  <a:schemeClr val="dk1"/>
                </a:solidFill>
                <a:effectLst/>
                <a:uFillTx/>
                <a:latin typeface="Work Sans"/>
                <a:ea typeface="Work Sans"/>
                <a:hlinkClick r:id="rId3"/>
              </a:rPr>
              <a:t>Slidesgo</a:t>
            </a:r>
            <a:r>
              <a:rPr b="0" lang="en" sz="1000" strike="noStrike" u="none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, and includes icons, infographics &amp; images by </a:t>
            </a:r>
            <a:r>
              <a:rPr b="1" lang="en" sz="1000" strike="noStrike" u="sng">
                <a:solidFill>
                  <a:schemeClr val="dk1"/>
                </a:solidFill>
                <a:effectLst/>
                <a:uFillTx/>
                <a:latin typeface="Work Sans"/>
                <a:ea typeface="Work Sans"/>
                <a:hlinkClick r:id="rId4"/>
              </a:rPr>
              <a:t>Freepik</a:t>
            </a:r>
            <a:r>
              <a:rPr b="0" lang="en" sz="1000" strike="noStrike" u="sng">
                <a:solidFill>
                  <a:schemeClr val="dk1"/>
                </a:solidFill>
                <a:effectLst/>
                <a:uFillTx/>
                <a:latin typeface="Work Sans"/>
                <a:ea typeface="Work Sans"/>
              </a:rPr>
              <a:t> </a:t>
            </a:r>
            <a:endParaRPr b="0" lang="en-US" sz="10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136;p23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9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138;p24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20;p4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55" name="Google Shape;21;p4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720000" y="1215720"/>
            <a:ext cx="7703640" cy="341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25;p5" descr=""/>
          <p:cNvPicPr/>
          <p:nvPr/>
        </p:nvPicPr>
        <p:blipFill>
          <a:blip r:embed="rId2"/>
          <a:srcRect l="10261" t="8058" r="-2888" b="-686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59" name="Google Shape;26;p5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33;p6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54;p11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5" name="Google Shape;55;p11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284120" y="1288080"/>
            <a:ext cx="6575760" cy="1526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36;p7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64" name="Google Shape;37;p7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228600" y="351000"/>
            <a:ext cx="4936320" cy="1426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473080" y="228600"/>
            <a:ext cx="3441960" cy="4663080"/>
          </a:xfrm>
          <a:prstGeom prst="rect">
            <a:avLst/>
          </a:prstGeom>
          <a:noFill/>
          <a:ln w="19080">
            <a:solidFill>
              <a:schemeClr val="dk2"/>
            </a:solidFill>
            <a:round/>
          </a:ln>
        </p:spPr>
        <p:txBody>
          <a:bodyPr lIns="90000" rIns="90000" tIns="45000" bIns="45000" anchor="t">
            <a:normAutofit fontScale="92500"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42;p8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68" name="Google Shape;43;p8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2318040" y="1307160"/>
            <a:ext cx="4507920" cy="2529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46;p9" descr=""/>
          <p:cNvPicPr/>
          <p:nvPr/>
        </p:nvPicPr>
        <p:blipFill>
          <a:blip r:embed="rId2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71" name="Google Shape;47;p9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2135520" y="1189080"/>
            <a:ext cx="4872600" cy="1964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60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60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buNone/>
            </a:pPr>
            <a:r>
              <a:rPr b="0" lang="fr-FR" sz="18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18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144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2_1_1">
    <p:bg>
      <p:bgPr>
        <a:solidFill>
          <a:schemeClr val="dk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147;p28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60;p13" descr=""/>
          <p:cNvPicPr/>
          <p:nvPr/>
        </p:nvPicPr>
        <p:blipFill>
          <a:blip r:embed="rId2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8" name="Google Shape;61;p13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228600" y="1879200"/>
            <a:ext cx="2500200" cy="1384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title"/>
          </p:nvPr>
        </p:nvSpPr>
        <p:spPr>
          <a:xfrm>
            <a:off x="3206880" y="49752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title"/>
          </p:nvPr>
        </p:nvSpPr>
        <p:spPr>
          <a:xfrm>
            <a:off x="6061320" y="49752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title"/>
          </p:nvPr>
        </p:nvSpPr>
        <p:spPr>
          <a:xfrm>
            <a:off x="3206880" y="199620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3" name="PlaceHolder 5"/>
          <p:cNvSpPr>
            <a:spLocks noGrp="1"/>
          </p:cNvSpPr>
          <p:nvPr>
            <p:ph type="title"/>
          </p:nvPr>
        </p:nvSpPr>
        <p:spPr>
          <a:xfrm>
            <a:off x="6061320" y="199620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4" name="PlaceHolder 6"/>
          <p:cNvSpPr>
            <a:spLocks noGrp="1"/>
          </p:cNvSpPr>
          <p:nvPr>
            <p:ph type="title"/>
          </p:nvPr>
        </p:nvSpPr>
        <p:spPr>
          <a:xfrm>
            <a:off x="3206880" y="349488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5" name="PlaceHolder 7"/>
          <p:cNvSpPr>
            <a:spLocks noGrp="1"/>
          </p:cNvSpPr>
          <p:nvPr>
            <p:ph type="title"/>
          </p:nvPr>
        </p:nvSpPr>
        <p:spPr>
          <a:xfrm>
            <a:off x="6061320" y="3494880"/>
            <a:ext cx="909720" cy="55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fr-FR" sz="2400" strike="noStrike" u="none">
                <a:solidFill>
                  <a:schemeClr val="dk1"/>
                </a:solidFill>
                <a:effectLst/>
                <a:uFillTx/>
                <a:latin typeface="Hubot Sans Medium"/>
                <a:ea typeface="Hubot Sans Medium"/>
              </a:rPr>
              <a:t>xx%</a:t>
            </a:r>
            <a:endParaRPr b="0" lang="fr-FR" sz="24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76;p14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17" name="Google Shape;77;p14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228600" y="2207880"/>
            <a:ext cx="2471760" cy="984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80;p15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20" name="Google Shape;81;p15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ONLY_2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84;p16" descr=""/>
          <p:cNvPicPr/>
          <p:nvPr/>
        </p:nvPicPr>
        <p:blipFill>
          <a:blip r:embed="rId2"/>
          <a:srcRect l="12361" t="6762" r="823" b="6424"/>
          <a:stretch/>
        </p:blipFill>
        <p:spPr>
          <a:xfrm flipH="1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23" name="Google Shape;85;p16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1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88;p17" descr=""/>
          <p:cNvPicPr/>
          <p:nvPr/>
        </p:nvPicPr>
        <p:blipFill>
          <a:blip r:embed="rId2"/>
          <a:stretch/>
        </p:blipFill>
        <p:spPr>
          <a:xfrm flipH="1" rot="10800000">
            <a:off x="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26" name="Google Shape;89;p17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228600" y="264960"/>
            <a:ext cx="4303800" cy="2053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_2"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oogle Shape;93;p18" descr=""/>
          <p:cNvPicPr/>
          <p:nvPr/>
        </p:nvPicPr>
        <p:blipFill>
          <a:blip r:embed="rId2"/>
          <a:stretch/>
        </p:blipFill>
        <p:spPr>
          <a:xfrm rot="10800000">
            <a:off x="360" y="0"/>
            <a:ext cx="9143640" cy="5143320"/>
          </a:xfrm>
          <a:prstGeom prst="rect">
            <a:avLst/>
          </a:prstGeom>
          <a:noFill/>
          <a:ln w="0">
            <a:noFill/>
          </a:ln>
        </p:spPr>
      </p:pic>
      <p:cxnSp>
        <p:nvCxnSpPr>
          <p:cNvPr id="30" name="Google Shape;94;p18"/>
          <p:cNvCxnSpPr/>
          <p:nvPr/>
        </p:nvCxnSpPr>
        <p:spPr>
          <a:xfrm>
            <a:off x="0" y="5021640"/>
            <a:ext cx="91443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28600" y="1205280"/>
            <a:ext cx="4322880" cy="572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buNone/>
            </a:pPr>
            <a:r>
              <a:rPr b="0" lang="fr-FR" sz="26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473080" y="228600"/>
            <a:ext cx="3441960" cy="4663080"/>
          </a:xfrm>
          <a:prstGeom prst="rect">
            <a:avLst/>
          </a:prstGeom>
          <a:noFill/>
          <a:ln w="19080">
            <a:solidFill>
              <a:schemeClr val="dk2"/>
            </a:solidFill>
            <a:round/>
          </a:ln>
        </p:spPr>
        <p:txBody>
          <a:bodyPr lIns="90000" rIns="90000" tIns="45000" bIns="45000" anchor="t">
            <a:normAutofit fontScale="92500" lnSpcReduction="9999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fr-FR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2"/>
    <p:sldLayoutId id="2147483674" r:id="rId3"/>
    <p:sldLayoutId id="214748367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228600" y="1714680"/>
            <a:ext cx="7600680" cy="2895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6500" strike="noStrike" u="none">
                <a:solidFill>
                  <a:srgbClr val="000000"/>
                </a:solidFill>
                <a:effectLst/>
                <a:uFillTx/>
                <a:latin typeface="Calibri"/>
                <a:ea typeface="Hubot Sans Medium"/>
              </a:rPr>
              <a:t>Rock-Paper-Scissors</a:t>
            </a:r>
            <a:endParaRPr b="0" lang="fr-FR" sz="65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2409840" y="714240"/>
            <a:ext cx="6372000" cy="628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r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6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Engaging JavaScript Game Project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2" name="Google Shape;156;p29"/>
          <p:cNvSpPr/>
          <p:nvPr/>
        </p:nvSpPr>
        <p:spPr>
          <a:xfrm>
            <a:off x="4667400" y="171360"/>
            <a:ext cx="828360" cy="1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8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PROJECTS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3" name="Google Shape;157;p29"/>
          <p:cNvSpPr/>
          <p:nvPr/>
        </p:nvSpPr>
        <p:spPr>
          <a:xfrm>
            <a:off x="7867800" y="133200"/>
            <a:ext cx="1047240" cy="18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DD/MM/20XX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4" name="Google Shape;158;p29"/>
          <p:cNvSpPr/>
          <p:nvPr/>
        </p:nvSpPr>
        <p:spPr>
          <a:xfrm>
            <a:off x="3648240" y="171360"/>
            <a:ext cx="828360" cy="12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8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COMPANY</a:t>
            </a:r>
            <a:endParaRPr b="0" lang="en-US" sz="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5" name="Google Shape;159;p29"/>
          <p:cNvSpPr/>
          <p:nvPr/>
        </p:nvSpPr>
        <p:spPr>
          <a:xfrm>
            <a:off x="228600" y="133200"/>
            <a:ext cx="1047240" cy="18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ct val="100000"/>
              </a:lnSpc>
              <a:tabLst>
                <a:tab algn="l" pos="0"/>
              </a:tabLst>
            </a:pPr>
            <a:r>
              <a:rPr b="0" lang="en" sz="1200" strike="noStrike" u="none">
                <a:solidFill>
                  <a:schemeClr val="dk1"/>
                </a:solidFill>
                <a:effectLst/>
                <a:uFillTx/>
                <a:latin typeface="Arial"/>
              </a:rPr>
              <a:t>YOUR NAME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228600" y="2676600"/>
            <a:ext cx="5343120" cy="1104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Hubot Sans Medium"/>
              </a:rPr>
              <a:t>Thank you!</a:t>
            </a:r>
            <a:endParaRPr b="0" lang="fr-FR" sz="12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subTitle"/>
          </p:nvPr>
        </p:nvSpPr>
        <p:spPr>
          <a:xfrm>
            <a:off x="228600" y="3705120"/>
            <a:ext cx="4924080" cy="1047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Do you have any questions?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08" name="Google Shape;335;p42"/>
          <p:cNvSpPr/>
          <p:nvPr/>
        </p:nvSpPr>
        <p:spPr>
          <a:xfrm>
            <a:off x="6429240" y="1324080"/>
            <a:ext cx="2428560" cy="15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 fontScale="85000" lnSpcReduction="19999"/>
          </a:bodyPr>
          <a:p>
            <a:pPr defTabSz="914400">
              <a:lnSpc>
                <a:spcPct val="120000"/>
              </a:lnSpc>
              <a:tabLst>
                <a:tab algn="l" pos="0"/>
              </a:tabLst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Work Sans"/>
              </a:rPr>
              <a:t>+00 000 000 000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grpSp>
        <p:nvGrpSpPr>
          <p:cNvPr id="109" name="Google Shape;336;p42"/>
          <p:cNvGrpSpPr/>
          <p:nvPr/>
        </p:nvGrpSpPr>
        <p:grpSpPr>
          <a:xfrm>
            <a:off x="304920" y="697320"/>
            <a:ext cx="2003760" cy="366480"/>
            <a:chOff x="304920" y="697320"/>
            <a:chExt cx="2003760" cy="366480"/>
          </a:xfrm>
        </p:grpSpPr>
        <p:sp>
          <p:nvSpPr>
            <p:cNvPr id="110" name="Google Shape;337;p42"/>
            <p:cNvSpPr/>
            <p:nvPr/>
          </p:nvSpPr>
          <p:spPr>
            <a:xfrm>
              <a:off x="304920" y="697680"/>
              <a:ext cx="365040" cy="365400"/>
            </a:xfrm>
            <a:custGeom>
              <a:avLst/>
              <a:gdLst>
                <a:gd name="textAreaLeft" fmla="*/ 0 w 365040"/>
                <a:gd name="textAreaRight" fmla="*/ 365400 w 365040"/>
                <a:gd name="textAreaTop" fmla="*/ 0 h 365400"/>
                <a:gd name="textAreaBottom" fmla="*/ 365760 h 365400"/>
              </a:gdLst>
              <a:ahLst/>
              <a:cxnLst/>
              <a:rect l="textAreaLeft" t="textAreaTop" r="textAreaRight" b="textAreaBottom"/>
              <a:pathLst>
                <a:path w="10860" h="10872">
                  <a:moveTo>
                    <a:pt x="5430" y="1"/>
                  </a:moveTo>
                  <a:cubicBezTo>
                    <a:pt x="3990" y="1"/>
                    <a:pt x="2608" y="560"/>
                    <a:pt x="1596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561"/>
                    <a:pt x="346" y="7645"/>
                    <a:pt x="1001" y="8573"/>
                  </a:cubicBezTo>
                  <a:cubicBezTo>
                    <a:pt x="1632" y="9466"/>
                    <a:pt x="2513" y="10145"/>
                    <a:pt x="3537" y="10538"/>
                  </a:cubicBezTo>
                  <a:cubicBezTo>
                    <a:pt x="3559" y="10544"/>
                    <a:pt x="3579" y="10547"/>
                    <a:pt x="3599" y="10547"/>
                  </a:cubicBezTo>
                  <a:cubicBezTo>
                    <a:pt x="3656" y="10547"/>
                    <a:pt x="3704" y="10522"/>
                    <a:pt x="3740" y="10478"/>
                  </a:cubicBezTo>
                  <a:cubicBezTo>
                    <a:pt x="3763" y="10443"/>
                    <a:pt x="3763" y="10395"/>
                    <a:pt x="3763" y="10371"/>
                  </a:cubicBezTo>
                  <a:lnTo>
                    <a:pt x="3763" y="7275"/>
                  </a:lnTo>
                  <a:cubicBezTo>
                    <a:pt x="3763" y="7180"/>
                    <a:pt x="3692" y="7097"/>
                    <a:pt x="3585" y="7097"/>
                  </a:cubicBezTo>
                  <a:lnTo>
                    <a:pt x="2156" y="7097"/>
                  </a:lnTo>
                  <a:lnTo>
                    <a:pt x="2156" y="5835"/>
                  </a:lnTo>
                  <a:lnTo>
                    <a:pt x="3585" y="5835"/>
                  </a:lnTo>
                  <a:cubicBezTo>
                    <a:pt x="3680" y="5835"/>
                    <a:pt x="3763" y="5751"/>
                    <a:pt x="3763" y="5656"/>
                  </a:cubicBezTo>
                  <a:lnTo>
                    <a:pt x="3763" y="5430"/>
                  </a:lnTo>
                  <a:cubicBezTo>
                    <a:pt x="3763" y="3942"/>
                    <a:pt x="5180" y="2632"/>
                    <a:pt x="6799" y="2632"/>
                  </a:cubicBezTo>
                  <a:lnTo>
                    <a:pt x="7550" y="2632"/>
                  </a:lnTo>
                  <a:lnTo>
                    <a:pt x="7550" y="3894"/>
                  </a:lnTo>
                  <a:lnTo>
                    <a:pt x="6799" y="3894"/>
                  </a:lnTo>
                  <a:cubicBezTo>
                    <a:pt x="6311" y="3894"/>
                    <a:pt x="5883" y="4025"/>
                    <a:pt x="5561" y="4287"/>
                  </a:cubicBezTo>
                  <a:cubicBezTo>
                    <a:pt x="5228" y="4561"/>
                    <a:pt x="5025" y="4966"/>
                    <a:pt x="5025" y="5430"/>
                  </a:cubicBezTo>
                  <a:lnTo>
                    <a:pt x="5025" y="5656"/>
                  </a:lnTo>
                  <a:cubicBezTo>
                    <a:pt x="5025" y="5740"/>
                    <a:pt x="5109" y="5835"/>
                    <a:pt x="5204" y="5835"/>
                  </a:cubicBezTo>
                  <a:lnTo>
                    <a:pt x="5883" y="5835"/>
                  </a:lnTo>
                  <a:cubicBezTo>
                    <a:pt x="5966" y="5835"/>
                    <a:pt x="6061" y="5751"/>
                    <a:pt x="6061" y="5656"/>
                  </a:cubicBezTo>
                  <a:cubicBezTo>
                    <a:pt x="6061" y="5561"/>
                    <a:pt x="5978" y="5478"/>
                    <a:pt x="5883" y="5478"/>
                  </a:cubicBezTo>
                  <a:lnTo>
                    <a:pt x="5371" y="5478"/>
                  </a:lnTo>
                  <a:lnTo>
                    <a:pt x="5371" y="5418"/>
                  </a:lnTo>
                  <a:cubicBezTo>
                    <a:pt x="5371" y="4525"/>
                    <a:pt x="6145" y="4204"/>
                    <a:pt x="6799" y="4204"/>
                  </a:cubicBezTo>
                  <a:lnTo>
                    <a:pt x="7704" y="4204"/>
                  </a:lnTo>
                  <a:cubicBezTo>
                    <a:pt x="7800" y="4204"/>
                    <a:pt x="7883" y="4132"/>
                    <a:pt x="7883" y="4025"/>
                  </a:cubicBezTo>
                  <a:lnTo>
                    <a:pt x="7883" y="2418"/>
                  </a:lnTo>
                  <a:cubicBezTo>
                    <a:pt x="7883" y="2334"/>
                    <a:pt x="7811" y="2239"/>
                    <a:pt x="7704" y="2239"/>
                  </a:cubicBezTo>
                  <a:lnTo>
                    <a:pt x="6799" y="2239"/>
                  </a:lnTo>
                  <a:cubicBezTo>
                    <a:pt x="5966" y="2239"/>
                    <a:pt x="5121" y="2572"/>
                    <a:pt x="4466" y="3156"/>
                  </a:cubicBezTo>
                  <a:cubicBezTo>
                    <a:pt x="3799" y="3763"/>
                    <a:pt x="3418" y="4549"/>
                    <a:pt x="3418" y="5382"/>
                  </a:cubicBezTo>
                  <a:lnTo>
                    <a:pt x="3418" y="5442"/>
                  </a:lnTo>
                  <a:lnTo>
                    <a:pt x="1989" y="5442"/>
                  </a:lnTo>
                  <a:cubicBezTo>
                    <a:pt x="1906" y="5442"/>
                    <a:pt x="1811" y="5513"/>
                    <a:pt x="1811" y="5620"/>
                  </a:cubicBezTo>
                  <a:lnTo>
                    <a:pt x="1811" y="7228"/>
                  </a:lnTo>
                  <a:cubicBezTo>
                    <a:pt x="1811" y="7323"/>
                    <a:pt x="1894" y="7406"/>
                    <a:pt x="1989" y="7406"/>
                  </a:cubicBezTo>
                  <a:lnTo>
                    <a:pt x="3418" y="7406"/>
                  </a:lnTo>
                  <a:lnTo>
                    <a:pt x="3418" y="10085"/>
                  </a:lnTo>
                  <a:cubicBezTo>
                    <a:pt x="1561" y="9300"/>
                    <a:pt x="346" y="7442"/>
                    <a:pt x="346" y="5418"/>
                  </a:cubicBezTo>
                  <a:cubicBezTo>
                    <a:pt x="346" y="2596"/>
                    <a:pt x="2620" y="322"/>
                    <a:pt x="5430" y="322"/>
                  </a:cubicBezTo>
                  <a:cubicBezTo>
                    <a:pt x="8228" y="322"/>
                    <a:pt x="10526" y="2620"/>
                    <a:pt x="10526" y="5418"/>
                  </a:cubicBezTo>
                  <a:cubicBezTo>
                    <a:pt x="10526" y="8228"/>
                    <a:pt x="8240" y="10502"/>
                    <a:pt x="5430" y="10502"/>
                  </a:cubicBezTo>
                  <a:lnTo>
                    <a:pt x="5371" y="10502"/>
                  </a:lnTo>
                  <a:lnTo>
                    <a:pt x="5371" y="7418"/>
                  </a:lnTo>
                  <a:lnTo>
                    <a:pt x="7728" y="7418"/>
                  </a:lnTo>
                  <a:cubicBezTo>
                    <a:pt x="7811" y="7418"/>
                    <a:pt x="7907" y="7347"/>
                    <a:pt x="7907" y="7240"/>
                  </a:cubicBezTo>
                  <a:lnTo>
                    <a:pt x="7907" y="5656"/>
                  </a:lnTo>
                  <a:cubicBezTo>
                    <a:pt x="7907" y="5561"/>
                    <a:pt x="7823" y="5478"/>
                    <a:pt x="7728" y="5478"/>
                  </a:cubicBezTo>
                  <a:lnTo>
                    <a:pt x="6728" y="5478"/>
                  </a:lnTo>
                  <a:cubicBezTo>
                    <a:pt x="6633" y="5478"/>
                    <a:pt x="6549" y="5549"/>
                    <a:pt x="6549" y="5656"/>
                  </a:cubicBezTo>
                  <a:cubicBezTo>
                    <a:pt x="6549" y="5740"/>
                    <a:pt x="6621" y="5835"/>
                    <a:pt x="6728" y="5835"/>
                  </a:cubicBezTo>
                  <a:lnTo>
                    <a:pt x="7561" y="5835"/>
                  </a:lnTo>
                  <a:lnTo>
                    <a:pt x="7561" y="7097"/>
                  </a:lnTo>
                  <a:lnTo>
                    <a:pt x="5204" y="7097"/>
                  </a:lnTo>
                  <a:cubicBezTo>
                    <a:pt x="5121" y="7097"/>
                    <a:pt x="5025" y="7168"/>
                    <a:pt x="5025" y="7275"/>
                  </a:cubicBezTo>
                  <a:lnTo>
                    <a:pt x="5025" y="10693"/>
                  </a:lnTo>
                  <a:cubicBezTo>
                    <a:pt x="5025" y="10788"/>
                    <a:pt x="5109" y="10859"/>
                    <a:pt x="5192" y="10871"/>
                  </a:cubicBezTo>
                  <a:lnTo>
                    <a:pt x="5430" y="10871"/>
                  </a:lnTo>
                  <a:cubicBezTo>
                    <a:pt x="6871" y="10871"/>
                    <a:pt x="8240" y="10312"/>
                    <a:pt x="9276" y="9288"/>
                  </a:cubicBezTo>
                  <a:cubicBezTo>
                    <a:pt x="10300" y="8252"/>
                    <a:pt x="10859" y="6883"/>
                    <a:pt x="10859" y="5442"/>
                  </a:cubicBezTo>
                  <a:cubicBezTo>
                    <a:pt x="10859" y="3989"/>
                    <a:pt x="10300" y="2620"/>
                    <a:pt x="9276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defTabSz="914400">
                <a:lnSpc>
                  <a:spcPct val="100000"/>
                </a:lnSpc>
                <a:tabLst>
                  <a:tab algn="l" pos="0"/>
                </a:tabLst>
              </a:pPr>
              <a:endParaRPr b="0" lang="en-US" sz="1800" strike="noStrike" u="none">
                <a:solidFill>
                  <a:srgbClr val="ffffff"/>
                </a:solidFill>
                <a:effectLst/>
                <a:uFillTx/>
                <a:latin typeface="OpenSymbol"/>
              </a:endParaRPr>
            </a:p>
          </p:txBody>
        </p:sp>
        <p:grpSp>
          <p:nvGrpSpPr>
            <p:cNvPr id="111" name="Google Shape;338;p42"/>
            <p:cNvGrpSpPr/>
            <p:nvPr/>
          </p:nvGrpSpPr>
          <p:grpSpPr>
            <a:xfrm>
              <a:off x="848880" y="697320"/>
              <a:ext cx="360720" cy="366480"/>
              <a:chOff x="848880" y="697320"/>
              <a:chExt cx="360720" cy="366480"/>
            </a:xfrm>
          </p:grpSpPr>
          <p:sp>
            <p:nvSpPr>
              <p:cNvPr id="112" name="Google Shape;339;p42"/>
              <p:cNvSpPr/>
              <p:nvPr/>
            </p:nvSpPr>
            <p:spPr>
              <a:xfrm>
                <a:off x="848880" y="697320"/>
                <a:ext cx="360720" cy="366480"/>
              </a:xfrm>
              <a:custGeom>
                <a:avLst/>
                <a:gdLst>
                  <a:gd name="textAreaLeft" fmla="*/ 0 w 360720"/>
                  <a:gd name="textAreaRight" fmla="*/ 361080 w 360720"/>
                  <a:gd name="textAreaTop" fmla="*/ 0 h 366480"/>
                  <a:gd name="textAreaBottom" fmla="*/ 366840 h 366480"/>
                </a:gdLst>
                <a:ahLst/>
                <a:cxnLst/>
                <a:rect l="textAreaLeft" t="textAreaTop" r="textAreaRight" b="textAreaBottom"/>
                <a:pathLst>
                  <a:path w="10872" h="10860">
                    <a:moveTo>
                      <a:pt x="5418" y="334"/>
                    </a:moveTo>
                    <a:cubicBezTo>
                      <a:pt x="8228" y="334"/>
                      <a:pt x="10514" y="2608"/>
                      <a:pt x="10514" y="5430"/>
                    </a:cubicBezTo>
                    <a:cubicBezTo>
                      <a:pt x="10514" y="8240"/>
                      <a:pt x="8228" y="10514"/>
                      <a:pt x="5418" y="10514"/>
                    </a:cubicBezTo>
                    <a:cubicBezTo>
                      <a:pt x="2608" y="10514"/>
                      <a:pt x="334" y="8240"/>
                      <a:pt x="334" y="5430"/>
                    </a:cubicBezTo>
                    <a:cubicBezTo>
                      <a:pt x="334" y="2608"/>
                      <a:pt x="2608" y="334"/>
                      <a:pt x="5418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3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3" y="1"/>
                      <a:pt x="5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13" name="Google Shape;340;p42"/>
              <p:cNvSpPr/>
              <p:nvPr/>
            </p:nvSpPr>
            <p:spPr>
              <a:xfrm>
                <a:off x="916560" y="766440"/>
                <a:ext cx="224280" cy="228240"/>
              </a:xfrm>
              <a:custGeom>
                <a:avLst/>
                <a:gdLst>
                  <a:gd name="textAreaLeft" fmla="*/ 0 w 224280"/>
                  <a:gd name="textAreaRight" fmla="*/ 224640 w 224280"/>
                  <a:gd name="textAreaTop" fmla="*/ 0 h 228240"/>
                  <a:gd name="textAreaBottom" fmla="*/ 228600 h 228240"/>
                </a:gdLst>
                <a:ahLst/>
                <a:cxnLst/>
                <a:rect l="textAreaLeft" t="textAreaTop" r="textAreaRight" b="textAreaBottom"/>
                <a:pathLst>
                  <a:path w="6764" h="6764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14" name="Google Shape;341;p42"/>
              <p:cNvSpPr/>
              <p:nvPr/>
            </p:nvSpPr>
            <p:spPr>
              <a:xfrm>
                <a:off x="968760" y="820800"/>
                <a:ext cx="119520" cy="119160"/>
              </a:xfrm>
              <a:custGeom>
                <a:avLst/>
                <a:gdLst>
                  <a:gd name="textAreaLeft" fmla="*/ 0 w 119520"/>
                  <a:gd name="textAreaRight" fmla="*/ 119880 w 119520"/>
                  <a:gd name="textAreaTop" fmla="*/ 0 h 119160"/>
                  <a:gd name="textAreaBottom" fmla="*/ 119520 h 119160"/>
                </a:gdLst>
                <a:ahLst/>
                <a:cxnLst/>
                <a:rect l="textAreaLeft" t="textAreaTop" r="textAreaRight" b="textAreaBottom"/>
                <a:pathLst>
                  <a:path w="3607" h="3542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59760" bIns="5976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15" name="Google Shape;342;p42"/>
              <p:cNvSpPr/>
              <p:nvPr/>
            </p:nvSpPr>
            <p:spPr>
              <a:xfrm>
                <a:off x="1074600" y="795600"/>
                <a:ext cx="30600" cy="30600"/>
              </a:xfrm>
              <a:custGeom>
                <a:avLst/>
                <a:gdLst>
                  <a:gd name="textAreaLeft" fmla="*/ 0 w 30600"/>
                  <a:gd name="textAreaRight" fmla="*/ 30960 w 30600"/>
                  <a:gd name="textAreaTop" fmla="*/ 0 h 30600"/>
                  <a:gd name="textAreaBottom" fmla="*/ 30960 h 30600"/>
                </a:gdLst>
                <a:ahLst/>
                <a:cxnLst/>
                <a:rect l="textAreaLeft" t="textAreaTop" r="textAreaRight" b="textAreaBottom"/>
                <a:pathLst>
                  <a:path w="929" h="918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15480" bIns="1548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116" name="Google Shape;343;p42"/>
            <p:cNvGrpSpPr/>
            <p:nvPr/>
          </p:nvGrpSpPr>
          <p:grpSpPr>
            <a:xfrm>
              <a:off x="1403640" y="697320"/>
              <a:ext cx="366480" cy="366480"/>
              <a:chOff x="1403640" y="697320"/>
              <a:chExt cx="366480" cy="366480"/>
            </a:xfrm>
          </p:grpSpPr>
          <p:sp>
            <p:nvSpPr>
              <p:cNvPr id="117" name="Google Shape;344;p42"/>
              <p:cNvSpPr/>
              <p:nvPr/>
            </p:nvSpPr>
            <p:spPr>
              <a:xfrm>
                <a:off x="1403640" y="697320"/>
                <a:ext cx="366480" cy="366480"/>
              </a:xfrm>
              <a:custGeom>
                <a:avLst/>
                <a:gdLst>
                  <a:gd name="textAreaLeft" fmla="*/ 0 w 366480"/>
                  <a:gd name="textAreaRight" fmla="*/ 366840 w 366480"/>
                  <a:gd name="textAreaTop" fmla="*/ 0 h 366480"/>
                  <a:gd name="textAreaBottom" fmla="*/ 366840 h 366480"/>
                </a:gdLst>
                <a:ahLst/>
                <a:cxnLst/>
                <a:rect l="textAreaLeft" t="textAreaTop" r="textAreaRight" b="textAreaBottom"/>
                <a:pathLst>
                  <a:path w="10872" h="1086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28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18" name="Google Shape;345;p42"/>
              <p:cNvSpPr/>
              <p:nvPr/>
            </p:nvSpPr>
            <p:spPr>
              <a:xfrm>
                <a:off x="1487880" y="844200"/>
                <a:ext cx="50400" cy="127440"/>
              </a:xfrm>
              <a:custGeom>
                <a:avLst/>
                <a:gdLst>
                  <a:gd name="textAreaLeft" fmla="*/ 0 w 50400"/>
                  <a:gd name="textAreaRight" fmla="*/ 50760 w 50400"/>
                  <a:gd name="textAreaTop" fmla="*/ 0 h 127440"/>
                  <a:gd name="textAreaBottom" fmla="*/ 127800 h 127440"/>
                </a:gdLst>
                <a:ahLst/>
                <a:cxnLst/>
                <a:rect l="textAreaLeft" t="textAreaTop" r="textAreaRight" b="textAreaBottom"/>
                <a:pathLst>
                  <a:path w="1502" h="3787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720" bIns="6372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19" name="Google Shape;346;p42"/>
              <p:cNvSpPr/>
              <p:nvPr/>
            </p:nvSpPr>
            <p:spPr>
              <a:xfrm>
                <a:off x="1480320" y="774360"/>
                <a:ext cx="57960" cy="57960"/>
              </a:xfrm>
              <a:custGeom>
                <a:avLst/>
                <a:gdLst>
                  <a:gd name="textAreaLeft" fmla="*/ 0 w 57960"/>
                  <a:gd name="textAreaRight" fmla="*/ 58320 w 57960"/>
                  <a:gd name="textAreaTop" fmla="*/ 0 h 57960"/>
                  <a:gd name="textAreaBottom" fmla="*/ 58320 h 57960"/>
                </a:gdLst>
                <a:ahLst/>
                <a:cxnLst/>
                <a:rect l="textAreaLeft" t="textAreaTop" r="textAreaRight" b="textAreaBottom"/>
                <a:pathLst>
                  <a:path w="1728" h="1728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29160" bIns="2916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20" name="Google Shape;347;p42"/>
              <p:cNvSpPr/>
              <p:nvPr/>
            </p:nvSpPr>
            <p:spPr>
              <a:xfrm>
                <a:off x="1564920" y="844200"/>
                <a:ext cx="135360" cy="127440"/>
              </a:xfrm>
              <a:custGeom>
                <a:avLst/>
                <a:gdLst>
                  <a:gd name="textAreaLeft" fmla="*/ 0 w 135360"/>
                  <a:gd name="textAreaRight" fmla="*/ 135720 w 135360"/>
                  <a:gd name="textAreaTop" fmla="*/ 0 h 127440"/>
                  <a:gd name="textAreaBottom" fmla="*/ 127800 h 127440"/>
                </a:gdLst>
                <a:ahLst/>
                <a:cxnLst/>
                <a:rect l="textAreaLeft" t="textAreaTop" r="textAreaRight" b="textAreaBottom"/>
                <a:pathLst>
                  <a:path w="4026" h="3787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63720" bIns="6372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  <p:grpSp>
          <p:nvGrpSpPr>
            <p:cNvPr id="121" name="Google Shape;348;p42"/>
            <p:cNvGrpSpPr/>
            <p:nvPr/>
          </p:nvGrpSpPr>
          <p:grpSpPr>
            <a:xfrm>
              <a:off x="1942200" y="697320"/>
              <a:ext cx="366480" cy="366480"/>
              <a:chOff x="1942200" y="697320"/>
              <a:chExt cx="366480" cy="366480"/>
            </a:xfrm>
          </p:grpSpPr>
          <p:sp>
            <p:nvSpPr>
              <p:cNvPr id="122" name="Google Shape;349;p42"/>
              <p:cNvSpPr/>
              <p:nvPr/>
            </p:nvSpPr>
            <p:spPr>
              <a:xfrm>
                <a:off x="2024280" y="776880"/>
                <a:ext cx="202680" cy="207360"/>
              </a:xfrm>
              <a:custGeom>
                <a:avLst/>
                <a:gdLst>
                  <a:gd name="textAreaLeft" fmla="*/ 0 w 202680"/>
                  <a:gd name="textAreaRight" fmla="*/ 203040 w 202680"/>
                  <a:gd name="textAreaTop" fmla="*/ 0 h 207360"/>
                  <a:gd name="textAreaBottom" fmla="*/ 207720 h 207360"/>
                </a:gdLst>
                <a:ahLst/>
                <a:cxnLst/>
                <a:rect l="textAreaLeft" t="textAreaTop" r="textAreaRight" b="textAreaBottom"/>
                <a:pathLst>
                  <a:path w="494728" h="505587">
                    <a:moveTo>
                      <a:pt x="294418" y="214122"/>
                    </a:moveTo>
                    <a:lnTo>
                      <a:pt x="478631" y="0"/>
                    </a:lnTo>
                    <a:lnTo>
                      <a:pt x="435007" y="0"/>
                    </a:lnTo>
                    <a:lnTo>
                      <a:pt x="275082" y="185928"/>
                    </a:lnTo>
                    <a:lnTo>
                      <a:pt x="147352" y="0"/>
                    </a:lnTo>
                    <a:lnTo>
                      <a:pt x="0" y="0"/>
                    </a:lnTo>
                    <a:lnTo>
                      <a:pt x="193167" y="281083"/>
                    </a:lnTo>
                    <a:lnTo>
                      <a:pt x="0" y="505587"/>
                    </a:lnTo>
                    <a:lnTo>
                      <a:pt x="43625" y="505587"/>
                    </a:lnTo>
                    <a:lnTo>
                      <a:pt x="212503" y="309277"/>
                    </a:lnTo>
                    <a:lnTo>
                      <a:pt x="347377" y="505587"/>
                    </a:lnTo>
                    <a:lnTo>
                      <a:pt x="494729" y="505587"/>
                    </a:lnTo>
                    <a:lnTo>
                      <a:pt x="294418" y="214027"/>
                    </a:lnTo>
                    <a:lnTo>
                      <a:pt x="294418" y="214027"/>
                    </a:lnTo>
                    <a:close/>
                    <a:moveTo>
                      <a:pt x="234601" y="283655"/>
                    </a:moveTo>
                    <a:lnTo>
                      <a:pt x="215075" y="255651"/>
                    </a:lnTo>
                    <a:lnTo>
                      <a:pt x="59341" y="32861"/>
                    </a:lnTo>
                    <a:lnTo>
                      <a:pt x="126397" y="32861"/>
                    </a:lnTo>
                    <a:lnTo>
                      <a:pt x="252032" y="212598"/>
                    </a:lnTo>
                    <a:lnTo>
                      <a:pt x="271558" y="240601"/>
                    </a:lnTo>
                    <a:lnTo>
                      <a:pt x="434912" y="474250"/>
                    </a:lnTo>
                    <a:lnTo>
                      <a:pt x="367855" y="474250"/>
                    </a:lnTo>
                    <a:lnTo>
                      <a:pt x="234505" y="283559"/>
                    </a:lnTo>
                    <a:lnTo>
                      <a:pt x="234505" y="283559"/>
                    </a:ln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  <p:sp>
            <p:nvSpPr>
              <p:cNvPr id="123" name="Google Shape;350;p42"/>
              <p:cNvSpPr/>
              <p:nvPr/>
            </p:nvSpPr>
            <p:spPr>
              <a:xfrm>
                <a:off x="1942200" y="697320"/>
                <a:ext cx="366480" cy="366480"/>
              </a:xfrm>
              <a:custGeom>
                <a:avLst/>
                <a:gdLst>
                  <a:gd name="textAreaLeft" fmla="*/ 0 w 366480"/>
                  <a:gd name="textAreaRight" fmla="*/ 366840 w 366480"/>
                  <a:gd name="textAreaTop" fmla="*/ 0 h 366480"/>
                  <a:gd name="textAreaBottom" fmla="*/ 366840 h 366480"/>
                </a:gdLst>
                <a:ahLst/>
                <a:cxnLst/>
                <a:rect l="textAreaLeft" t="textAreaTop" r="textAreaRight" b="textAreaBottom"/>
                <a:pathLst>
                  <a:path w="10872" h="1086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28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tIns="91440" bIns="91440" anchor="ctr">
                <a:noAutofit/>
              </a:bodyPr>
              <a:p>
                <a:pPr defTabSz="914400">
                  <a:lnSpc>
                    <a:spcPct val="100000"/>
                  </a:lnSpc>
                  <a:tabLst>
                    <a:tab algn="l" pos="0"/>
                  </a:tabLst>
                </a:pPr>
                <a:endParaRPr b="0" lang="en-US" sz="1800" strike="noStrike" u="none">
                  <a:solidFill>
                    <a:srgbClr val="ffffff"/>
                  </a:solidFill>
                  <a:effectLst/>
                  <a:uFillTx/>
                  <a:latin typeface="OpenSymbol"/>
                </a:endParaRPr>
              </a:p>
            </p:txBody>
          </p:sp>
        </p:grp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92500" lnSpcReduction="19999"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Calibri"/>
                <a:ea typeface="Hubot Sans Medium"/>
              </a:rPr>
              <a:t>Introduction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This project showcases a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browser-based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Rock-Paper-Scissors game using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JavaScript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, HTML, and CSS. It emphasizes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interactivity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,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frontend development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, and player engagement.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88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92500" lnSpcReduction="19999"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Calibri"/>
                <a:ea typeface="Hubot Sans Medium"/>
              </a:rPr>
              <a:t>Objective and Importance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Create an interactive game to reinforce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web development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concepts. Its a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beginner-friendly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project that enhances engagement and offers instant feedback while learning the basics of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JavaScript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91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Calibri"/>
                <a:ea typeface="Hubot Sans Medium"/>
              </a:rPr>
              <a:t>Tech Stack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The project utilizes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JavaScript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for game logic,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HTML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for structure, and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CSS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for styling. This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tech trio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is essential for building an engaging and visually appealing web game.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Calibri"/>
                <a:ea typeface="Hubot Sans Medium"/>
              </a:rPr>
              <a:t>Project Setup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The structure includes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HTML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,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CSS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, and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JavaScript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files, ensuring a clean and simple setup. No external frameworks are used, allowing focus on core web technologies and improving foundational skills.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92500" lnSpcReduction="19999"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Calibri"/>
                <a:ea typeface="Hubot Sans Medium"/>
              </a:rPr>
              <a:t>Game Logic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The game relies on capturing user input and generating computer responses. Key rules are applied: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rock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beats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scissors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,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scissors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beat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paper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, and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paper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beats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rock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, ensuring clear gameplay.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98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Calibri"/>
                <a:ea typeface="Hubot Sans Medium"/>
              </a:rPr>
              <a:t>User Interaction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Event listeners capture user clicks, generating immediate computer responses. This creates a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dynamic interface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where results are displayed without page refresh, enhancing the gaming experience.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228600" y="266760"/>
            <a:ext cx="430488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Calibri"/>
                <a:ea typeface="Hubot Sans Medium"/>
              </a:rPr>
              <a:t>Enhancing User Experience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subTitle"/>
          </p:nvPr>
        </p:nvSpPr>
        <p:spPr>
          <a:xfrm>
            <a:off x="2876400" y="2543040"/>
            <a:ext cx="6038640" cy="2057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A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responsive layout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ensures compatibility across devices. Features like smooth animations, a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real-time scoreboard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, and a reset button contribute to an engaging user experience.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228600" y="1209600"/>
            <a:ext cx="43239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 fontScale="92500" lnSpcReduction="19999"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2600" strike="noStrike" u="none">
                <a:solidFill>
                  <a:srgbClr val="000000"/>
                </a:solidFill>
                <a:effectLst/>
                <a:uFillTx/>
                <a:latin typeface="Calibri"/>
                <a:ea typeface="Hubot Sans Medium"/>
              </a:rPr>
              <a:t>Conclusions</a:t>
            </a:r>
            <a:endParaRPr b="0" lang="fr-FR" sz="2600" strike="noStrike" u="non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subTitle"/>
          </p:nvPr>
        </p:nvSpPr>
        <p:spPr>
          <a:xfrm>
            <a:off x="228600" y="1781280"/>
            <a:ext cx="4323960" cy="21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20000"/>
              </a:lnSpc>
              <a:buNone/>
              <a:tabLst>
                <a:tab algn="l" pos="0"/>
              </a:tabLst>
            </a:pP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This Rock-Paper-Scissors project effectively combines </a:t>
            </a:r>
            <a:r>
              <a:rPr b="1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JavaScript fundamentals</a:t>
            </a:r>
            <a:r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Calibri"/>
                <a:ea typeface="Work Sans"/>
              </a:rPr>
              <a:t> with design and interactivity. It offers a practical learning experience while being fun to play, showcasing teamwork and problem-solving skills.</a:t>
            </a:r>
            <a:endParaRPr b="0" lang="en-US" sz="12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sp>
        <p:nvSpPr>
          <p:cNvPr id="105" name="Google Shape;224;p32" title="scenes-people-work.jpg"/>
          <p:cNvSpPr/>
          <p:nvPr/>
        </p:nvSpPr>
        <p:spPr>
          <a:xfrm>
            <a:off x="5473080" y="228600"/>
            <a:ext cx="3441960" cy="4663080"/>
          </a:xfrm>
          <a:prstGeom prst="roundRect">
            <a:avLst>
              <a:gd name="adj" fmla="val 16667"/>
            </a:avLst>
          </a:prstGeom>
          <a:blipFill rotWithShape="0">
            <a:blip r:embed="rId1"/>
            <a:srcRect/>
            <a:stretch/>
          </a:blipFill>
          <a:ln w="19050">
            <a:solidFill>
              <a:srgbClr val="fea86f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trike="noStrike" u="non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Minimal Gradient Pitch Deck by Slidesgo">
  <a:themeElements>
    <a:clrScheme name="Simple Light">
      <a:dk1>
        <a:srgbClr val="000000"/>
      </a:dk1>
      <a:lt1>
        <a:srgbClr val="ffffff"/>
      </a:lt1>
      <a:dk2>
        <a:srgbClr val="fea86f"/>
      </a:dk2>
      <a:lt2>
        <a:srgbClr val="ffdef3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LibreOffice/25.2.4.3$Linux_X86_64 LibreOffice_project/520$Build-3</Application>
  <AppVersion>15.0000</AppVersion>
  <Company>Microsoft Corporation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2025-09-01T16:19:52Z</dcterms:created>
  <dc:creator>Unknown Creator</dc:creator>
  <dc:description/>
  <dc:language>en-US</dc:language>
  <cp:lastModifiedBy>Unknown Creator</cp:lastModifiedBy>
  <dcterms:modified xsi:type="dcterms:W3CDTF">2025-09-01T16:19:52Z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10</vt:r8>
  </property>
</Properties>
</file>